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14986"/>
    <a:srgbClr val="102158"/>
    <a:srgbClr val="78A4D5"/>
    <a:srgbClr val="C5A1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3_Title Slide">
    <p:bg>
      <p:bgPr>
        <a:gradFill>
          <a:gsLst>
            <a:gs pos="54000">
              <a:schemeClr val="bg1"/>
            </a:gs>
            <a:gs pos="79000">
              <a:srgbClr val="78A4D5"/>
            </a:gs>
            <a:gs pos="0">
              <a:schemeClr val="bg1"/>
            </a:gs>
            <a:gs pos="100000">
              <a:srgbClr val="102158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1485" y="1154406"/>
            <a:ext cx="10442641" cy="2387600"/>
          </a:xfrm>
        </p:spPr>
        <p:txBody>
          <a:bodyPr anchor="b"/>
          <a:lstStyle>
            <a:lvl1pPr algn="l">
              <a:defRPr sz="6000" b="1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1485" y="3634081"/>
            <a:ext cx="10537371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8510"/>
          <a:stretch/>
        </p:blipFill>
        <p:spPr>
          <a:xfrm>
            <a:off x="0" y="-69905"/>
            <a:ext cx="2652712" cy="163115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379"/>
          <a:stretch/>
        </p:blipFill>
        <p:spPr>
          <a:xfrm>
            <a:off x="2295527" y="585987"/>
            <a:ext cx="4152898" cy="127168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036"/>
          <a:stretch/>
        </p:blipFill>
        <p:spPr>
          <a:xfrm>
            <a:off x="7234237" y="4110425"/>
            <a:ext cx="5291576" cy="2818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0510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1485" y="2733675"/>
            <a:ext cx="10442641" cy="1379831"/>
          </a:xfrm>
        </p:spPr>
        <p:txBody>
          <a:bodyPr anchor="b"/>
          <a:lstStyle>
            <a:lvl1pPr algn="l">
              <a:defRPr sz="6000" b="1">
                <a:solidFill>
                  <a:schemeClr val="tx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1485" y="4205582"/>
            <a:ext cx="10537371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752" y="-27492"/>
            <a:ext cx="2669091" cy="266909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2100" y="5168045"/>
            <a:ext cx="2509838" cy="1160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4747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944992" cy="1325563"/>
          </a:xfrm>
        </p:spPr>
        <p:txBody>
          <a:bodyPr/>
          <a:lstStyle>
            <a:lvl1pPr>
              <a:defRPr b="1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6075" indent="-346075">
              <a:buClr>
                <a:srgbClr val="214986"/>
              </a:buClr>
              <a:defRPr sz="3600"/>
            </a:lvl1pPr>
            <a:lvl2pPr marL="803275" indent="-346075">
              <a:buClr>
                <a:srgbClr val="214986"/>
              </a:buClr>
              <a:defRPr sz="3200"/>
            </a:lvl2pPr>
            <a:lvl3pPr marL="1260475" indent="-346075">
              <a:buClr>
                <a:srgbClr val="214986"/>
              </a:buClr>
              <a:defRPr sz="2800"/>
            </a:lvl3pPr>
            <a:lvl4pPr>
              <a:buClr>
                <a:srgbClr val="214986"/>
              </a:buClr>
              <a:defRPr sz="2400"/>
            </a:lvl4pPr>
            <a:lvl5pPr>
              <a:buClr>
                <a:srgbClr val="214986"/>
              </a:buClr>
              <a:defRPr sz="2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88E9F-13BA-4BEC-A836-A088C2113936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900DE-4DB1-42DE-9A83-5A6669C84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225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88E9F-13BA-4BEC-A836-A088C2113936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900DE-4DB1-42DE-9A83-5A6669C84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087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88E9F-13BA-4BEC-A836-A088C2113936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900DE-4DB1-42DE-9A83-5A6669C84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747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1519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 b="1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88E9F-13BA-4BEC-A836-A088C2113936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900DE-4DB1-42DE-9A83-5A6669C84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519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7778" y="176867"/>
            <a:ext cx="8281895" cy="54927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23824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06455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788E9F-13BA-4BEC-A836-A088C2113936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900DE-4DB1-42DE-9A83-5A6669C84CE6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-31805"/>
            <a:ext cx="1968610" cy="1968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1148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62" r:id="rId2"/>
    <p:sldLayoutId id="2147483663" r:id="rId3"/>
    <p:sldLayoutId id="2147483666" r:id="rId4"/>
    <p:sldLayoutId id="2147483667" r:id="rId5"/>
    <p:sldLayoutId id="2147483661" r:id="rId6"/>
    <p:sldLayoutId id="2147483668" r:id="rId7"/>
    <p:sldLayoutId id="2147483670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2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SzPct val="110000"/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accent2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accent2"/>
        </a:buClr>
        <a:buSzPct val="100000"/>
        <a:buFont typeface="Courier New" panose="02070309020205020404" pitchFamily="49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accent2"/>
        </a:buClr>
        <a:buSzPct val="110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accent2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1ACB28F9-8943-E113-4F6B-B89C5088C432}"/>
              </a:ext>
            </a:extLst>
          </p:cNvPr>
          <p:cNvSpPr txBox="1"/>
          <p:nvPr/>
        </p:nvSpPr>
        <p:spPr>
          <a:xfrm>
            <a:off x="6187402" y="4136250"/>
            <a:ext cx="4882392" cy="217565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181BEB-71D1-DAEB-6B8B-7FBBBB892027}"/>
              </a:ext>
            </a:extLst>
          </p:cNvPr>
          <p:cNvSpPr txBox="1"/>
          <p:nvPr/>
        </p:nvSpPr>
        <p:spPr>
          <a:xfrm>
            <a:off x="639191" y="4136250"/>
            <a:ext cx="5377805" cy="217565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itle 3"/>
          <p:cNvSpPr txBox="1">
            <a:spLocks noGrp="1"/>
          </p:cNvSpPr>
          <p:nvPr>
            <p:ph type="title"/>
          </p:nvPr>
        </p:nvSpPr>
        <p:spPr>
          <a:xfrm>
            <a:off x="2883016" y="712304"/>
            <a:ext cx="6425968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214986"/>
                </a:solidFill>
              </a:rPr>
              <a:t>[Company Name]</a:t>
            </a:r>
          </a:p>
        </p:txBody>
      </p:sp>
      <p:sp>
        <p:nvSpPr>
          <p:cNvPr id="5" name="Rectangle 4"/>
          <p:cNvSpPr/>
          <p:nvPr/>
        </p:nvSpPr>
        <p:spPr>
          <a:xfrm>
            <a:off x="639192" y="1387584"/>
            <a:ext cx="9144000" cy="5805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69919" y="400352"/>
            <a:ext cx="1915886" cy="646331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Company Logo Here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62766F9-FA31-9066-0ADE-60AAFC07F6C4}"/>
              </a:ext>
            </a:extLst>
          </p:cNvPr>
          <p:cNvCxnSpPr>
            <a:stCxn id="3" idx="0"/>
            <a:endCxn id="3" idx="2"/>
          </p:cNvCxnSpPr>
          <p:nvPr/>
        </p:nvCxnSpPr>
        <p:spPr>
          <a:xfrm>
            <a:off x="6096000" y="1825625"/>
            <a:ext cx="0" cy="4351338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1E481DC-F444-3EC0-CD34-4262198A89A3}"/>
              </a:ext>
            </a:extLst>
          </p:cNvPr>
          <p:cNvCxnSpPr>
            <a:cxnSpLocks/>
            <a:stCxn id="3" idx="3"/>
            <a:endCxn id="3" idx="1"/>
          </p:cNvCxnSpPr>
          <p:nvPr/>
        </p:nvCxnSpPr>
        <p:spPr>
          <a:xfrm flipH="1">
            <a:off x="838200" y="4001294"/>
            <a:ext cx="10515600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55F1291F-EFB4-1F18-CE6E-6E816BF1AD8A}"/>
              </a:ext>
            </a:extLst>
          </p:cNvPr>
          <p:cNvSpPr txBox="1"/>
          <p:nvPr/>
        </p:nvSpPr>
        <p:spPr>
          <a:xfrm>
            <a:off x="639191" y="1690688"/>
            <a:ext cx="5377805" cy="217565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38F203F-47D5-DE00-2393-7F7367F46ACF}"/>
              </a:ext>
            </a:extLst>
          </p:cNvPr>
          <p:cNvSpPr txBox="1"/>
          <p:nvPr/>
        </p:nvSpPr>
        <p:spPr>
          <a:xfrm>
            <a:off x="6174996" y="1686517"/>
            <a:ext cx="4882392" cy="217565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5396F68-9E43-8A93-2033-F0302A68014C}"/>
              </a:ext>
            </a:extLst>
          </p:cNvPr>
          <p:cNvSpPr txBox="1"/>
          <p:nvPr/>
        </p:nvSpPr>
        <p:spPr>
          <a:xfrm>
            <a:off x="1122206" y="1725915"/>
            <a:ext cx="4768784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>
                <a:solidFill>
                  <a:srgbClr val="214986"/>
                </a:solidFill>
              </a:rPr>
              <a:t>Company Profile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Examples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Mission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Year Founded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Company points of contact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Etc.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A929F91-98C3-4758-74DB-B7D5F561AF10}"/>
              </a:ext>
            </a:extLst>
          </p:cNvPr>
          <p:cNvSpPr txBox="1"/>
          <p:nvPr/>
        </p:nvSpPr>
        <p:spPr>
          <a:xfrm>
            <a:off x="6301010" y="1749260"/>
            <a:ext cx="47687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>
                <a:solidFill>
                  <a:srgbClr val="214986"/>
                </a:solidFill>
              </a:rPr>
              <a:t>Core Capabilities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Insert text</a:t>
            </a:r>
          </a:p>
          <a:p>
            <a:endParaRPr lang="en-US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8B9D556-AA36-E11B-E0BB-A82EAAB8A5A0}"/>
              </a:ext>
            </a:extLst>
          </p:cNvPr>
          <p:cNvSpPr txBox="1"/>
          <p:nvPr/>
        </p:nvSpPr>
        <p:spPr>
          <a:xfrm>
            <a:off x="1122206" y="4224749"/>
            <a:ext cx="4768784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>
                <a:solidFill>
                  <a:srgbClr val="214986"/>
                </a:solidFill>
              </a:rPr>
              <a:t>Strengths/Capability Highlights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Insert text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9EEEE25-1BB2-4CF9-97B7-4F3805932CA3}"/>
              </a:ext>
            </a:extLst>
          </p:cNvPr>
          <p:cNvSpPr txBox="1"/>
          <p:nvPr/>
        </p:nvSpPr>
        <p:spPr>
          <a:xfrm>
            <a:off x="6244206" y="4224748"/>
            <a:ext cx="47687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>
                <a:solidFill>
                  <a:srgbClr val="214986"/>
                </a:solidFill>
              </a:rPr>
              <a:t>Teaming Desires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Insert text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333412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TI Non-proprietary">
  <a:themeElements>
    <a:clrScheme name="Custom 19">
      <a:dk1>
        <a:sysClr val="windowText" lastClr="000000"/>
      </a:dk1>
      <a:lt1>
        <a:sysClr val="window" lastClr="FFFFFF"/>
      </a:lt1>
      <a:dk2>
        <a:srgbClr val="102158"/>
      </a:dk2>
      <a:lt2>
        <a:srgbClr val="A5A5A5"/>
      </a:lt2>
      <a:accent1>
        <a:srgbClr val="78A4D5"/>
      </a:accent1>
      <a:accent2>
        <a:srgbClr val="C5A14A"/>
      </a:accent2>
      <a:accent3>
        <a:srgbClr val="DCC690"/>
      </a:accent3>
      <a:accent4>
        <a:srgbClr val="D6A737"/>
      </a:accent4>
      <a:accent5>
        <a:srgbClr val="0678EB"/>
      </a:accent5>
      <a:accent6>
        <a:srgbClr val="4985C7"/>
      </a:accent6>
      <a:hlink>
        <a:srgbClr val="A8C35D"/>
      </a:hlink>
      <a:folHlink>
        <a:srgbClr val="E48D6A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DH_theme.potx [Read-Only]" id="{F9B4E4AA-145C-4ECC-B28C-8DCAB3FD4767}" vid="{9B5AF842-1C8C-4715-9494-746B428E786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</TotalTime>
  <Words>33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Courier New</vt:lpstr>
      <vt:lpstr>Wingdings</vt:lpstr>
      <vt:lpstr>ATI Non-proprietary</vt:lpstr>
      <vt:lpstr>[Company Name]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Hanna, Caroline</dc:creator>
  <cp:lastModifiedBy>Wright, Stephen</cp:lastModifiedBy>
  <cp:revision>37</cp:revision>
  <dcterms:created xsi:type="dcterms:W3CDTF">2021-10-18T19:13:57Z</dcterms:created>
  <dcterms:modified xsi:type="dcterms:W3CDTF">2024-02-01T15:53:24Z</dcterms:modified>
</cp:coreProperties>
</file>