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986"/>
    <a:srgbClr val="102158"/>
    <a:srgbClr val="78A4D5"/>
    <a:srgbClr val="C5A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tle Slide">
    <p:bg>
      <p:bgPr>
        <a:gradFill>
          <a:gsLst>
            <a:gs pos="54000">
              <a:schemeClr val="bg1"/>
            </a:gs>
            <a:gs pos="79000">
              <a:srgbClr val="78A4D5"/>
            </a:gs>
            <a:gs pos="0">
              <a:schemeClr val="bg1"/>
            </a:gs>
            <a:gs pos="100000">
              <a:srgbClr val="10215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485" y="1154406"/>
            <a:ext cx="10442641" cy="2387600"/>
          </a:xfrm>
        </p:spPr>
        <p:txBody>
          <a:bodyPr anchor="b"/>
          <a:lstStyle>
            <a:lvl1pPr algn="l">
              <a:defRPr sz="6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485" y="3634081"/>
            <a:ext cx="1053737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510"/>
          <a:stretch/>
        </p:blipFill>
        <p:spPr>
          <a:xfrm>
            <a:off x="0" y="-69905"/>
            <a:ext cx="2652712" cy="163115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79"/>
          <a:stretch/>
        </p:blipFill>
        <p:spPr>
          <a:xfrm>
            <a:off x="2295527" y="585987"/>
            <a:ext cx="4152898" cy="12716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36"/>
          <a:stretch/>
        </p:blipFill>
        <p:spPr>
          <a:xfrm>
            <a:off x="7234237" y="4110425"/>
            <a:ext cx="5291576" cy="281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51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1485" y="2733675"/>
            <a:ext cx="10442641" cy="1379831"/>
          </a:xfrm>
        </p:spPr>
        <p:txBody>
          <a:bodyPr anchor="b"/>
          <a:lstStyle>
            <a:lvl1pPr algn="l">
              <a:defRPr sz="6000" b="1">
                <a:solidFill>
                  <a:schemeClr val="tx2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485" y="4205582"/>
            <a:ext cx="1053737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52" y="-27492"/>
            <a:ext cx="2669091" cy="26690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100" y="5168045"/>
            <a:ext cx="2509838" cy="116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74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44992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6075" indent="-346075">
              <a:buClr>
                <a:srgbClr val="214986"/>
              </a:buClr>
              <a:defRPr sz="3600"/>
            </a:lvl1pPr>
            <a:lvl2pPr marL="803275" indent="-346075">
              <a:buClr>
                <a:srgbClr val="214986"/>
              </a:buClr>
              <a:defRPr sz="3200"/>
            </a:lvl2pPr>
            <a:lvl3pPr marL="1260475" indent="-346075">
              <a:buClr>
                <a:srgbClr val="214986"/>
              </a:buClr>
              <a:defRPr sz="2800"/>
            </a:lvl3pPr>
            <a:lvl4pPr>
              <a:buClr>
                <a:srgbClr val="214986"/>
              </a:buClr>
              <a:defRPr sz="2400"/>
            </a:lvl4pPr>
            <a:lvl5pPr>
              <a:buClr>
                <a:srgbClr val="214986"/>
              </a:buCl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8E9F-13BA-4BEC-A836-A088C2113936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0DE-4DB1-42DE-9A83-5A6669C84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2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8E9F-13BA-4BEC-A836-A088C2113936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0DE-4DB1-42DE-9A83-5A6669C84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8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8E9F-13BA-4BEC-A836-A088C2113936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0DE-4DB1-42DE-9A83-5A6669C84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151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88E9F-13BA-4BEC-A836-A088C2113936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900DE-4DB1-42DE-9A83-5A6669C84C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19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7778" y="176867"/>
            <a:ext cx="8281895" cy="54927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3824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645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88E9F-13BA-4BEC-A836-A088C2113936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900DE-4DB1-42DE-9A83-5A6669C84CE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-31805"/>
            <a:ext cx="1968610" cy="196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14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2" r:id="rId2"/>
    <p:sldLayoutId id="2147483663" r:id="rId3"/>
    <p:sldLayoutId id="2147483666" r:id="rId4"/>
    <p:sldLayoutId id="2147483667" r:id="rId5"/>
    <p:sldLayoutId id="2147483661" r:id="rId6"/>
    <p:sldLayoutId id="2147483668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SzPct val="11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00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SzPct val="11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ACB28F9-8943-E113-4F6B-B89C5088C432}"/>
              </a:ext>
            </a:extLst>
          </p:cNvPr>
          <p:cNvSpPr txBox="1"/>
          <p:nvPr/>
        </p:nvSpPr>
        <p:spPr>
          <a:xfrm>
            <a:off x="6187402" y="4136250"/>
            <a:ext cx="4882392" cy="2175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A181BEB-71D1-DAEB-6B8B-7FBBBB892027}"/>
              </a:ext>
            </a:extLst>
          </p:cNvPr>
          <p:cNvSpPr txBox="1"/>
          <p:nvPr/>
        </p:nvSpPr>
        <p:spPr>
          <a:xfrm>
            <a:off x="639191" y="4136250"/>
            <a:ext cx="5377805" cy="217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2883016" y="712304"/>
            <a:ext cx="6425968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214986"/>
                </a:solidFill>
              </a:rPr>
              <a:t>[Company Name]</a:t>
            </a:r>
          </a:p>
        </p:txBody>
      </p:sp>
      <p:sp>
        <p:nvSpPr>
          <p:cNvPr id="5" name="Rectangle 4"/>
          <p:cNvSpPr/>
          <p:nvPr/>
        </p:nvSpPr>
        <p:spPr>
          <a:xfrm>
            <a:off x="639192" y="1387584"/>
            <a:ext cx="9144000" cy="5805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9919" y="400352"/>
            <a:ext cx="1915886" cy="646331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Company Logo Here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62766F9-FA31-9066-0ADE-60AAFC07F6C4}"/>
              </a:ext>
            </a:extLst>
          </p:cNvPr>
          <p:cNvCxnSpPr>
            <a:stCxn id="3" idx="0"/>
            <a:endCxn id="3" idx="2"/>
          </p:cNvCxnSpPr>
          <p:nvPr/>
        </p:nvCxnSpPr>
        <p:spPr>
          <a:xfrm>
            <a:off x="6096000" y="1825625"/>
            <a:ext cx="0" cy="435133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1E481DC-F444-3EC0-CD34-4262198A89A3}"/>
              </a:ext>
            </a:extLst>
          </p:cNvPr>
          <p:cNvCxnSpPr>
            <a:cxnSpLocks/>
            <a:stCxn id="3" idx="3"/>
            <a:endCxn id="3" idx="1"/>
          </p:cNvCxnSpPr>
          <p:nvPr/>
        </p:nvCxnSpPr>
        <p:spPr>
          <a:xfrm flipH="1">
            <a:off x="838200" y="4001294"/>
            <a:ext cx="105156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5F1291F-EFB4-1F18-CE6E-6E816BF1AD8A}"/>
              </a:ext>
            </a:extLst>
          </p:cNvPr>
          <p:cNvSpPr txBox="1"/>
          <p:nvPr/>
        </p:nvSpPr>
        <p:spPr>
          <a:xfrm>
            <a:off x="639191" y="1690688"/>
            <a:ext cx="5377805" cy="21756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38F203F-47D5-DE00-2393-7F7367F46ACF}"/>
              </a:ext>
            </a:extLst>
          </p:cNvPr>
          <p:cNvSpPr txBox="1"/>
          <p:nvPr/>
        </p:nvSpPr>
        <p:spPr>
          <a:xfrm>
            <a:off x="6174996" y="1686517"/>
            <a:ext cx="4882392" cy="21756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5396F68-9E43-8A93-2033-F0302A68014C}"/>
              </a:ext>
            </a:extLst>
          </p:cNvPr>
          <p:cNvSpPr txBox="1"/>
          <p:nvPr/>
        </p:nvSpPr>
        <p:spPr>
          <a:xfrm>
            <a:off x="1122206" y="1725915"/>
            <a:ext cx="47687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214986"/>
                </a:solidFill>
              </a:rPr>
              <a:t>Company Profile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Examples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Year Founded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Company points of contact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Etc.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A929F91-98C3-4758-74DB-B7D5F561AF10}"/>
              </a:ext>
            </a:extLst>
          </p:cNvPr>
          <p:cNvSpPr txBox="1"/>
          <p:nvPr/>
        </p:nvSpPr>
        <p:spPr>
          <a:xfrm>
            <a:off x="6301010" y="1749260"/>
            <a:ext cx="4768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214986"/>
                </a:solidFill>
              </a:rPr>
              <a:t>Core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Insert text</a:t>
            </a: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B9D556-AA36-E11B-E0BB-A82EAAB8A5A0}"/>
              </a:ext>
            </a:extLst>
          </p:cNvPr>
          <p:cNvSpPr txBox="1"/>
          <p:nvPr/>
        </p:nvSpPr>
        <p:spPr>
          <a:xfrm>
            <a:off x="1122206" y="4224749"/>
            <a:ext cx="47687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214986"/>
                </a:solidFill>
              </a:rPr>
              <a:t>Strengths/Capability Highlights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Insert text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EEEE25-1BB2-4CF9-97B7-4F3805932CA3}"/>
              </a:ext>
            </a:extLst>
          </p:cNvPr>
          <p:cNvSpPr txBox="1"/>
          <p:nvPr/>
        </p:nvSpPr>
        <p:spPr>
          <a:xfrm>
            <a:off x="6244206" y="4224748"/>
            <a:ext cx="4768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214986"/>
                </a:solidFill>
              </a:rPr>
              <a:t>Teaming Desires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Insert 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3341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TI Non-proprietary">
  <a:themeElements>
    <a:clrScheme name="Custom 19">
      <a:dk1>
        <a:sysClr val="windowText" lastClr="000000"/>
      </a:dk1>
      <a:lt1>
        <a:sysClr val="window" lastClr="FFFFFF"/>
      </a:lt1>
      <a:dk2>
        <a:srgbClr val="102158"/>
      </a:dk2>
      <a:lt2>
        <a:srgbClr val="A5A5A5"/>
      </a:lt2>
      <a:accent1>
        <a:srgbClr val="78A4D5"/>
      </a:accent1>
      <a:accent2>
        <a:srgbClr val="C5A14A"/>
      </a:accent2>
      <a:accent3>
        <a:srgbClr val="DCC690"/>
      </a:accent3>
      <a:accent4>
        <a:srgbClr val="D6A737"/>
      </a:accent4>
      <a:accent5>
        <a:srgbClr val="0678EB"/>
      </a:accent5>
      <a:accent6>
        <a:srgbClr val="4985C7"/>
      </a:accent6>
      <a:hlink>
        <a:srgbClr val="A8C35D"/>
      </a:hlink>
      <a:folHlink>
        <a:srgbClr val="E48D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H_theme.potx [Read-Only]" id="{F9B4E4AA-145C-4ECC-B28C-8DCAB3FD4767}" vid="{9B5AF842-1C8C-4715-9494-746B428E78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33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ATI Non-proprietary</vt:lpstr>
      <vt:lpstr>[Company Name]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Hanna, Caroline</dc:creator>
  <cp:lastModifiedBy>Wright, Stephen</cp:lastModifiedBy>
  <cp:revision>37</cp:revision>
  <dcterms:created xsi:type="dcterms:W3CDTF">2021-10-18T19:13:57Z</dcterms:created>
  <dcterms:modified xsi:type="dcterms:W3CDTF">2024-02-01T15:53:24Z</dcterms:modified>
</cp:coreProperties>
</file>